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17" r:id="rId4"/>
    <p:sldId id="1018" r:id="rId5"/>
    <p:sldId id="1019" r:id="rId6"/>
    <p:sldId id="1020" r:id="rId7"/>
    <p:sldId id="1010" r:id="rId8"/>
    <p:sldId id="1021" r:id="rId9"/>
    <p:sldId id="1016" r:id="rId10"/>
    <p:sldId id="1023" r:id="rId11"/>
    <p:sldId id="1025" r:id="rId12"/>
    <p:sldId id="1027" r:id="rId13"/>
    <p:sldId id="1031" r:id="rId14"/>
    <p:sldId id="1012" r:id="rId15"/>
    <p:sldId id="1013" r:id="rId16"/>
    <p:sldId id="101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3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—These are my new toy cars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can change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it’s not 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2921459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19683" y="16106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683" y="28848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59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与所给句子相符的图片。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two long ears and a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nose,two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ears and four strong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four long legs and a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hair is long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26138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S173.tif" descr="id:21474975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1412776"/>
            <a:ext cx="1086936" cy="13847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173A.tif" descr="id:214749755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1628800"/>
            <a:ext cx="781357" cy="112952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173B.tif" descr="id:214749755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1490" y="1556792"/>
            <a:ext cx="1993916" cy="11687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173C.tif" descr="id:2147497566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4071" y="1628800"/>
            <a:ext cx="1202827" cy="10966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矩形 2"/>
          <p:cNvSpPr/>
          <p:nvPr/>
        </p:nvSpPr>
        <p:spPr>
          <a:xfrm>
            <a:off x="937789" y="27992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7789" y="34382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37789" y="4720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10630" y="53691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26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当你想问那个玩具娃娃会不会跳跃时，你会说：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doll talk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doll jump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doll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479" y="15296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9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你想表达她的头发如此长时，你会说：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hair is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hair is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hair is so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当别人夸赞你漂亮时，你会说：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8338" y="881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82" y="34380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76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is interested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sharing his robots with his friend 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1738" y="2708920"/>
            <a:ext cx="9046935" cy="333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46" y="980728"/>
            <a:ext cx="11520000" cy="443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Tom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robots does Tom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Jackie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the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stories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1509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34526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955685"/>
              </p:ext>
            </p:extLst>
          </p:nvPr>
        </p:nvGraphicFramePr>
        <p:xfrm>
          <a:off x="335439" y="1665972"/>
          <a:ext cx="11519536" cy="3707244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3369350635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1794921397"/>
                    </a:ext>
                  </a:extLst>
                </a:gridCol>
              </a:tblGrid>
              <a:tr h="37072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365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990367"/>
                  </a:ext>
                </a:extLst>
              </a:tr>
            </a:tbl>
          </a:graphicData>
        </a:graphic>
      </p:graphicFrame>
      <p:pic>
        <p:nvPicPr>
          <p:cNvPr id="3" name="25目标5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1124744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JG5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2678" y="1916832"/>
            <a:ext cx="9982867" cy="318588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419258"/>
              </p:ext>
            </p:extLst>
          </p:nvPr>
        </p:nvGraphicFramePr>
        <p:xfrm>
          <a:off x="334567" y="1196753"/>
          <a:ext cx="11521280" cy="3888431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131311166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912826865"/>
                    </a:ext>
                  </a:extLst>
                </a:gridCol>
              </a:tblGrid>
              <a:tr h="7154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ɪ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音，如：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530631"/>
                  </a:ext>
                </a:extLst>
              </a:tr>
              <a:tr h="31729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hair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头发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eye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眼睛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耳朵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鼻子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mouth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嘴巴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arm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手臂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腿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robot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机器人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他的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高的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玩具娃娃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她的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小的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带来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表演，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演出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不同的，有区别的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相同的，同一的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puppet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玩偶，木偶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33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34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217011"/>
              </p:ext>
            </p:extLst>
          </p:nvPr>
        </p:nvGraphicFramePr>
        <p:xfrm>
          <a:off x="334567" y="1052736"/>
          <a:ext cx="11521280" cy="2894211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1558266050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642189260"/>
                    </a:ext>
                  </a:extLst>
                </a:gridCol>
              </a:tblGrid>
              <a:tr h="28942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 so tall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不太高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fun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非常有趣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 together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一起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跳舞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lovely face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一张可爱的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脸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bright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又大又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明亮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lots of fun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给你（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们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）带来许多乐趣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 ...with 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分享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puppet show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木偶戏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301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40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576062"/>
              </p:ext>
            </p:extLst>
          </p:nvPr>
        </p:nvGraphicFramePr>
        <p:xfrm>
          <a:off x="334567" y="908720"/>
          <a:ext cx="115212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587200167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40473634"/>
                    </a:ext>
                  </a:extLst>
                </a:gridCol>
              </a:tblGrid>
              <a:tr h="52565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at this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robot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face is cute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看这个机器人。他的脸很可爱。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—Can you dance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？你会跳舞吗？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是的，我会。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引导的一般疑问句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肯定回答是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“Yes,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can.”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否定回答是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“No,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t.”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 eyes are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black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nose and mouth are small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她的眼睛是黑色的。她的鼻子和嘴巴很小。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 nose is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small,but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his mouth is big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他的鼻子很小，但是他的嘴巴很大。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dolls are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bring you lots of fun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你们的玩具娃娃非常棒。它们给你们带来了很多乐趣。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646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617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909488"/>
              </p:ext>
            </p:extLst>
          </p:nvPr>
        </p:nvGraphicFramePr>
        <p:xfrm>
          <a:off x="334567" y="1124744"/>
          <a:ext cx="11521280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4158562588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227484519"/>
                    </a:ext>
                  </a:extLst>
                </a:gridCol>
              </a:tblGrid>
              <a:tr h="40324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形容词性物主代词的用法：形容词性物主代词有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“my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你们的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它们的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。形容词性物主代词起形容词作用，后面接名词。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形容词的用法：形容词通常和名词或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动词连用，它们用于名词前，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动词后。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935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746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751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3311" y="764704"/>
            <a:ext cx="8573077" cy="49068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10758"/>
            <a:ext cx="11485848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robots are cool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sing and dance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tall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dance together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her lovely face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03" y="1791428"/>
            <a:ext cx="11160000" cy="134540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0884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5517" y="331656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2719883" y="331656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4799062" y="331656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6938427" y="331656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9978229" y="331656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7217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二、选出每组单词中画线部分发音不同的一项。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119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7608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34154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64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robot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cool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look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talk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—No,I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8736" y="21147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8736" y="34044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438</Words>
  <Application>Microsoft Office PowerPoint</Application>
  <PresentationFormat>自定义</PresentationFormat>
  <Paragraphs>108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2025-06-24T02:26:49Z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